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5" r:id="rId4"/>
    <p:sldId id="268" r:id="rId5"/>
    <p:sldId id="269" r:id="rId6"/>
    <p:sldId id="270" r:id="rId7"/>
    <p:sldId id="271" r:id="rId8"/>
    <p:sldId id="272"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9EB01-E1D4-4C12-B824-E89DAB038446}" v="36" dt="2024-01-27T20:10:17.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96"/>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O'Kane" userId="3cfd6425-f3da-4f85-ae00-15e23c6a4ce4" providerId="ADAL" clId="{3919EB01-E1D4-4C12-B824-E89DAB038446}"/>
    <pc:docChg chg="undo custSel addSld delSld modSld">
      <pc:chgData name="Peggy O'Kane" userId="3cfd6425-f3da-4f85-ae00-15e23c6a4ce4" providerId="ADAL" clId="{3919EB01-E1D4-4C12-B824-E89DAB038446}" dt="2024-01-27T20:10:17.498" v="1741"/>
      <pc:docMkLst>
        <pc:docMk/>
      </pc:docMkLst>
      <pc:sldChg chg="addSp delSp modSp mod modTransition modAnim">
        <pc:chgData name="Peggy O'Kane" userId="3cfd6425-f3da-4f85-ae00-15e23c6a4ce4" providerId="ADAL" clId="{3919EB01-E1D4-4C12-B824-E89DAB038446}" dt="2024-01-27T20:10:17.498" v="1741"/>
        <pc:sldMkLst>
          <pc:docMk/>
          <pc:sldMk cId="3445063623" sldId="256"/>
        </pc:sldMkLst>
        <pc:spChg chg="mod">
          <ac:chgData name="Peggy O'Kane" userId="3cfd6425-f3da-4f85-ae00-15e23c6a4ce4" providerId="ADAL" clId="{3919EB01-E1D4-4C12-B824-E89DAB038446}" dt="2024-01-23T21:30:31.884" v="1362" actId="6549"/>
          <ac:spMkLst>
            <pc:docMk/>
            <pc:sldMk cId="3445063623" sldId="256"/>
            <ac:spMk id="3" creationId="{A0F52821-9A00-200D-0954-C0F6CFC64671}"/>
          </ac:spMkLst>
        </pc:spChg>
        <pc:picChg chg="add del mod">
          <ac:chgData name="Peggy O'Kane" userId="3cfd6425-f3da-4f85-ae00-15e23c6a4ce4" providerId="ADAL" clId="{3919EB01-E1D4-4C12-B824-E89DAB038446}" dt="2024-01-27T20:10:17.498" v="1741"/>
          <ac:picMkLst>
            <pc:docMk/>
            <pc:sldMk cId="3445063623" sldId="256"/>
            <ac:picMk id="6" creationId="{1E710E30-1A5B-900D-12C2-090B12D8B03C}"/>
          </ac:picMkLst>
        </pc:picChg>
      </pc:sldChg>
      <pc:sldChg chg="addSp delSp modSp modTransition modAnim">
        <pc:chgData name="Peggy O'Kane" userId="3cfd6425-f3da-4f85-ae00-15e23c6a4ce4" providerId="ADAL" clId="{3919EB01-E1D4-4C12-B824-E89DAB038446}" dt="2024-01-27T20:10:17.498" v="1741"/>
        <pc:sldMkLst>
          <pc:docMk/>
          <pc:sldMk cId="3890968703" sldId="257"/>
        </pc:sldMkLst>
        <pc:picChg chg="add del mod">
          <ac:chgData name="Peggy O'Kane" userId="3cfd6425-f3da-4f85-ae00-15e23c6a4ce4" providerId="ADAL" clId="{3919EB01-E1D4-4C12-B824-E89DAB038446}" dt="2024-01-27T20:10:17.498" v="1741"/>
          <ac:picMkLst>
            <pc:docMk/>
            <pc:sldMk cId="3890968703" sldId="257"/>
            <ac:picMk id="9" creationId="{C71ADC83-60F3-C0ED-2940-12838233DDBE}"/>
          </ac:picMkLst>
        </pc:picChg>
      </pc:sldChg>
      <pc:sldChg chg="del">
        <pc:chgData name="Peggy O'Kane" userId="3cfd6425-f3da-4f85-ae00-15e23c6a4ce4" providerId="ADAL" clId="{3919EB01-E1D4-4C12-B824-E89DAB038446}" dt="2024-01-23T21:30:39.028" v="1363" actId="2696"/>
        <pc:sldMkLst>
          <pc:docMk/>
          <pc:sldMk cId="2347189561" sldId="258"/>
        </pc:sldMkLst>
      </pc:sldChg>
      <pc:sldChg chg="del">
        <pc:chgData name="Peggy O'Kane" userId="3cfd6425-f3da-4f85-ae00-15e23c6a4ce4" providerId="ADAL" clId="{3919EB01-E1D4-4C12-B824-E89DAB038446}" dt="2024-01-23T21:30:58.931" v="1364" actId="2696"/>
        <pc:sldMkLst>
          <pc:docMk/>
          <pc:sldMk cId="2456964811" sldId="259"/>
        </pc:sldMkLst>
      </pc:sldChg>
      <pc:sldChg chg="del">
        <pc:chgData name="Peggy O'Kane" userId="3cfd6425-f3da-4f85-ae00-15e23c6a4ce4" providerId="ADAL" clId="{3919EB01-E1D4-4C12-B824-E89DAB038446}" dt="2024-01-23T19:34:24.092" v="4" actId="2696"/>
        <pc:sldMkLst>
          <pc:docMk/>
          <pc:sldMk cId="1541599219" sldId="260"/>
        </pc:sldMkLst>
      </pc:sldChg>
      <pc:sldChg chg="del">
        <pc:chgData name="Peggy O'Kane" userId="3cfd6425-f3da-4f85-ae00-15e23c6a4ce4" providerId="ADAL" clId="{3919EB01-E1D4-4C12-B824-E89DAB038446}" dt="2024-01-23T19:34:27.109" v="5" actId="2696"/>
        <pc:sldMkLst>
          <pc:docMk/>
          <pc:sldMk cId="115011610" sldId="261"/>
        </pc:sldMkLst>
      </pc:sldChg>
      <pc:sldChg chg="del">
        <pc:chgData name="Peggy O'Kane" userId="3cfd6425-f3da-4f85-ae00-15e23c6a4ce4" providerId="ADAL" clId="{3919EB01-E1D4-4C12-B824-E89DAB038446}" dt="2024-01-23T19:34:18.180" v="2" actId="2696"/>
        <pc:sldMkLst>
          <pc:docMk/>
          <pc:sldMk cId="3378214753" sldId="262"/>
        </pc:sldMkLst>
      </pc:sldChg>
      <pc:sldChg chg="del">
        <pc:chgData name="Peggy O'Kane" userId="3cfd6425-f3da-4f85-ae00-15e23c6a4ce4" providerId="ADAL" clId="{3919EB01-E1D4-4C12-B824-E89DAB038446}" dt="2024-01-23T19:34:21.187" v="3" actId="2696"/>
        <pc:sldMkLst>
          <pc:docMk/>
          <pc:sldMk cId="2089496887" sldId="263"/>
        </pc:sldMkLst>
      </pc:sldChg>
      <pc:sldChg chg="del">
        <pc:chgData name="Peggy O'Kane" userId="3cfd6425-f3da-4f85-ae00-15e23c6a4ce4" providerId="ADAL" clId="{3919EB01-E1D4-4C12-B824-E89DAB038446}" dt="2024-01-23T19:34:12.121" v="1" actId="2696"/>
        <pc:sldMkLst>
          <pc:docMk/>
          <pc:sldMk cId="219315306" sldId="264"/>
        </pc:sldMkLst>
      </pc:sldChg>
      <pc:sldChg chg="addSp delSp modSp mod modTransition modAnim">
        <pc:chgData name="Peggy O'Kane" userId="3cfd6425-f3da-4f85-ae00-15e23c6a4ce4" providerId="ADAL" clId="{3919EB01-E1D4-4C12-B824-E89DAB038446}" dt="2024-01-27T20:10:17.498" v="1741"/>
        <pc:sldMkLst>
          <pc:docMk/>
          <pc:sldMk cId="3826106081" sldId="265"/>
        </pc:sldMkLst>
        <pc:spChg chg="mod">
          <ac:chgData name="Peggy O'Kane" userId="3cfd6425-f3da-4f85-ae00-15e23c6a4ce4" providerId="ADAL" clId="{3919EB01-E1D4-4C12-B824-E89DAB038446}" dt="2024-01-23T21:31:16.958" v="1365" actId="6549"/>
          <ac:spMkLst>
            <pc:docMk/>
            <pc:sldMk cId="3826106081" sldId="265"/>
            <ac:spMk id="2" creationId="{8334A8F6-53F0-AC71-2CF0-9B979F6A2988}"/>
          </ac:spMkLst>
        </pc:spChg>
        <pc:picChg chg="add del mod">
          <ac:chgData name="Peggy O'Kane" userId="3cfd6425-f3da-4f85-ae00-15e23c6a4ce4" providerId="ADAL" clId="{3919EB01-E1D4-4C12-B824-E89DAB038446}" dt="2024-01-27T20:10:17.498" v="1741"/>
          <ac:picMkLst>
            <pc:docMk/>
            <pc:sldMk cId="3826106081" sldId="265"/>
            <ac:picMk id="6" creationId="{BD5F709B-14B2-3E32-A067-325B374794EE}"/>
          </ac:picMkLst>
        </pc:picChg>
      </pc:sldChg>
      <pc:sldChg chg="del">
        <pc:chgData name="Peggy O'Kane" userId="3cfd6425-f3da-4f85-ae00-15e23c6a4ce4" providerId="ADAL" clId="{3919EB01-E1D4-4C12-B824-E89DAB038446}" dt="2024-01-23T19:34:31.738" v="6" actId="2696"/>
        <pc:sldMkLst>
          <pc:docMk/>
          <pc:sldMk cId="3897735950" sldId="266"/>
        </pc:sldMkLst>
      </pc:sldChg>
      <pc:sldChg chg="del">
        <pc:chgData name="Peggy O'Kane" userId="3cfd6425-f3da-4f85-ae00-15e23c6a4ce4" providerId="ADAL" clId="{3919EB01-E1D4-4C12-B824-E89DAB038446}" dt="2024-01-23T19:34:35.370" v="7" actId="2696"/>
        <pc:sldMkLst>
          <pc:docMk/>
          <pc:sldMk cId="2812583802" sldId="267"/>
        </pc:sldMkLst>
      </pc:sldChg>
      <pc:sldChg chg="addSp delSp modSp modTransition modAnim">
        <pc:chgData name="Peggy O'Kane" userId="3cfd6425-f3da-4f85-ae00-15e23c6a4ce4" providerId="ADAL" clId="{3919EB01-E1D4-4C12-B824-E89DAB038446}" dt="2024-01-27T20:10:17.498" v="1741"/>
        <pc:sldMkLst>
          <pc:docMk/>
          <pc:sldMk cId="2529075892" sldId="268"/>
        </pc:sldMkLst>
        <pc:picChg chg="add del mod">
          <ac:chgData name="Peggy O'Kane" userId="3cfd6425-f3da-4f85-ae00-15e23c6a4ce4" providerId="ADAL" clId="{3919EB01-E1D4-4C12-B824-E89DAB038446}" dt="2024-01-27T20:10:17.498" v="1741"/>
          <ac:picMkLst>
            <pc:docMk/>
            <pc:sldMk cId="2529075892" sldId="268"/>
            <ac:picMk id="4" creationId="{0404164A-19AF-3D76-153B-E3D64B27A591}"/>
          </ac:picMkLst>
        </pc:picChg>
      </pc:sldChg>
      <pc:sldChg chg="addSp delSp modSp modTransition modAnim">
        <pc:chgData name="Peggy O'Kane" userId="3cfd6425-f3da-4f85-ae00-15e23c6a4ce4" providerId="ADAL" clId="{3919EB01-E1D4-4C12-B824-E89DAB038446}" dt="2024-01-27T20:10:17.498" v="1741"/>
        <pc:sldMkLst>
          <pc:docMk/>
          <pc:sldMk cId="466510015" sldId="269"/>
        </pc:sldMkLst>
        <pc:picChg chg="add del mod">
          <ac:chgData name="Peggy O'Kane" userId="3cfd6425-f3da-4f85-ae00-15e23c6a4ce4" providerId="ADAL" clId="{3919EB01-E1D4-4C12-B824-E89DAB038446}" dt="2024-01-27T20:10:17.498" v="1741"/>
          <ac:picMkLst>
            <pc:docMk/>
            <pc:sldMk cId="466510015" sldId="269"/>
            <ac:picMk id="21" creationId="{FABE3D2E-0E81-4859-B669-512F848F1DB5}"/>
          </ac:picMkLst>
        </pc:picChg>
      </pc:sldChg>
      <pc:sldChg chg="addSp delSp modSp modTransition modAnim">
        <pc:chgData name="Peggy O'Kane" userId="3cfd6425-f3da-4f85-ae00-15e23c6a4ce4" providerId="ADAL" clId="{3919EB01-E1D4-4C12-B824-E89DAB038446}" dt="2024-01-27T20:10:17.498" v="1741"/>
        <pc:sldMkLst>
          <pc:docMk/>
          <pc:sldMk cId="4159230998" sldId="270"/>
        </pc:sldMkLst>
        <pc:picChg chg="add del mod">
          <ac:chgData name="Peggy O'Kane" userId="3cfd6425-f3da-4f85-ae00-15e23c6a4ce4" providerId="ADAL" clId="{3919EB01-E1D4-4C12-B824-E89DAB038446}" dt="2024-01-27T20:10:17.498" v="1741"/>
          <ac:picMkLst>
            <pc:docMk/>
            <pc:sldMk cId="4159230998" sldId="270"/>
            <ac:picMk id="14" creationId="{A6C6363F-28D9-0DDB-ABFE-6F8D094DD514}"/>
          </ac:picMkLst>
        </pc:picChg>
      </pc:sldChg>
      <pc:sldChg chg="addSp delSp modSp mod modTransition modAnim">
        <pc:chgData name="Peggy O'Kane" userId="3cfd6425-f3da-4f85-ae00-15e23c6a4ce4" providerId="ADAL" clId="{3919EB01-E1D4-4C12-B824-E89DAB038446}" dt="2024-01-27T20:10:17.498" v="1741"/>
        <pc:sldMkLst>
          <pc:docMk/>
          <pc:sldMk cId="1398736118" sldId="271"/>
        </pc:sldMkLst>
        <pc:spChg chg="mod">
          <ac:chgData name="Peggy O'Kane" userId="3cfd6425-f3da-4f85-ae00-15e23c6a4ce4" providerId="ADAL" clId="{3919EB01-E1D4-4C12-B824-E89DAB038446}" dt="2024-01-23T19:34:02.256" v="0" actId="313"/>
          <ac:spMkLst>
            <pc:docMk/>
            <pc:sldMk cId="1398736118" sldId="271"/>
            <ac:spMk id="7" creationId="{7F33CFD4-EFB2-C35F-F733-390CE61003D5}"/>
          </ac:spMkLst>
        </pc:spChg>
        <pc:picChg chg="add del mod">
          <ac:chgData name="Peggy O'Kane" userId="3cfd6425-f3da-4f85-ae00-15e23c6a4ce4" providerId="ADAL" clId="{3919EB01-E1D4-4C12-B824-E89DAB038446}" dt="2024-01-27T20:10:17.498" v="1741"/>
          <ac:picMkLst>
            <pc:docMk/>
            <pc:sldMk cId="1398736118" sldId="271"/>
            <ac:picMk id="5" creationId="{2C2F072D-1759-BC27-C44B-886AB23111E7}"/>
          </ac:picMkLst>
        </pc:picChg>
      </pc:sldChg>
      <pc:sldChg chg="addSp delSp modSp new mod modTransition modAnim">
        <pc:chgData name="Peggy O'Kane" userId="3cfd6425-f3da-4f85-ae00-15e23c6a4ce4" providerId="ADAL" clId="{3919EB01-E1D4-4C12-B824-E89DAB038446}" dt="2024-01-27T20:10:17.498" v="1741"/>
        <pc:sldMkLst>
          <pc:docMk/>
          <pc:sldMk cId="3225485391" sldId="272"/>
        </pc:sldMkLst>
        <pc:spChg chg="add mod">
          <ac:chgData name="Peggy O'Kane" userId="3cfd6425-f3da-4f85-ae00-15e23c6a4ce4" providerId="ADAL" clId="{3919EB01-E1D4-4C12-B824-E89DAB038446}" dt="2024-01-23T20:35:31.206" v="150" actId="20577"/>
          <ac:spMkLst>
            <pc:docMk/>
            <pc:sldMk cId="3225485391" sldId="272"/>
            <ac:spMk id="2" creationId="{8635E20F-2EE3-C2C5-015D-2EC33FD8DD76}"/>
          </ac:spMkLst>
        </pc:spChg>
        <pc:spChg chg="add mod">
          <ac:chgData name="Peggy O'Kane" userId="3cfd6425-f3da-4f85-ae00-15e23c6a4ce4" providerId="ADAL" clId="{3919EB01-E1D4-4C12-B824-E89DAB038446}" dt="2024-01-23T20:37:29.012" v="351" actId="6549"/>
          <ac:spMkLst>
            <pc:docMk/>
            <pc:sldMk cId="3225485391" sldId="272"/>
            <ac:spMk id="9" creationId="{10329D01-40A2-5BBF-4A4E-8208D2142FC1}"/>
          </ac:spMkLst>
        </pc:spChg>
        <pc:spChg chg="add del mod">
          <ac:chgData name="Peggy O'Kane" userId="3cfd6425-f3da-4f85-ae00-15e23c6a4ce4" providerId="ADAL" clId="{3919EB01-E1D4-4C12-B824-E89DAB038446}" dt="2024-01-23T20:53:25.790" v="857" actId="21"/>
          <ac:spMkLst>
            <pc:docMk/>
            <pc:sldMk cId="3225485391" sldId="272"/>
            <ac:spMk id="10" creationId="{9DAEE3E3-E359-03BC-743E-FB7FB8E9F3A4}"/>
          </ac:spMkLst>
        </pc:spChg>
        <pc:spChg chg="add mod">
          <ac:chgData name="Peggy O'Kane" userId="3cfd6425-f3da-4f85-ae00-15e23c6a4ce4" providerId="ADAL" clId="{3919EB01-E1D4-4C12-B824-E89DAB038446}" dt="2024-01-23T20:53:32.521" v="858" actId="1076"/>
          <ac:spMkLst>
            <pc:docMk/>
            <pc:sldMk cId="3225485391" sldId="272"/>
            <ac:spMk id="17" creationId="{F5A4F3EB-F7B6-F65C-2208-E0FF158D9A19}"/>
          </ac:spMkLst>
        </pc:spChg>
        <pc:spChg chg="add del mod">
          <ac:chgData name="Peggy O'Kane" userId="3cfd6425-f3da-4f85-ae00-15e23c6a4ce4" providerId="ADAL" clId="{3919EB01-E1D4-4C12-B824-E89DAB038446}" dt="2024-01-23T20:47:38.723" v="725"/>
          <ac:spMkLst>
            <pc:docMk/>
            <pc:sldMk cId="3225485391" sldId="272"/>
            <ac:spMk id="18" creationId="{3DC76B6D-CEEB-621E-DB88-6AB77CD81901}"/>
          </ac:spMkLst>
        </pc:spChg>
        <pc:spChg chg="add mod">
          <ac:chgData name="Peggy O'Kane" userId="3cfd6425-f3da-4f85-ae00-15e23c6a4ce4" providerId="ADAL" clId="{3919EB01-E1D4-4C12-B824-E89DAB038446}" dt="2024-01-23T20:54:13.513" v="864" actId="14100"/>
          <ac:spMkLst>
            <pc:docMk/>
            <pc:sldMk cId="3225485391" sldId="272"/>
            <ac:spMk id="19" creationId="{0418E096-DBDD-5FC2-07FF-315B17DF0DAA}"/>
          </ac:spMkLst>
        </pc:spChg>
        <pc:spChg chg="add mod">
          <ac:chgData name="Peggy O'Kane" userId="3cfd6425-f3da-4f85-ae00-15e23c6a4ce4" providerId="ADAL" clId="{3919EB01-E1D4-4C12-B824-E89DAB038446}" dt="2024-01-23T20:55:04.861" v="937" actId="20577"/>
          <ac:spMkLst>
            <pc:docMk/>
            <pc:sldMk cId="3225485391" sldId="272"/>
            <ac:spMk id="24" creationId="{E3DE20F8-9B31-E635-3C63-9F76A9C9F842}"/>
          </ac:spMkLst>
        </pc:spChg>
        <pc:picChg chg="add mod">
          <ac:chgData name="Peggy O'Kane" userId="3cfd6425-f3da-4f85-ae00-15e23c6a4ce4" providerId="ADAL" clId="{3919EB01-E1D4-4C12-B824-E89DAB038446}" dt="2024-01-23T20:34:23.263" v="35" actId="931"/>
          <ac:picMkLst>
            <pc:docMk/>
            <pc:sldMk cId="3225485391" sldId="272"/>
            <ac:picMk id="4" creationId="{E81842B9-E837-0FDE-46F3-763DCA61ABBD}"/>
          </ac:picMkLst>
        </pc:picChg>
        <pc:picChg chg="add mod">
          <ac:chgData name="Peggy O'Kane" userId="3cfd6425-f3da-4f85-ae00-15e23c6a4ce4" providerId="ADAL" clId="{3919EB01-E1D4-4C12-B824-E89DAB038446}" dt="2024-01-23T20:34:23.263" v="35" actId="931"/>
          <ac:picMkLst>
            <pc:docMk/>
            <pc:sldMk cId="3225485391" sldId="272"/>
            <ac:picMk id="6" creationId="{313B70AC-BFEE-89D0-59C1-26F5A86C1352}"/>
          </ac:picMkLst>
        </pc:picChg>
        <pc:picChg chg="add del mod">
          <ac:chgData name="Peggy O'Kane" userId="3cfd6425-f3da-4f85-ae00-15e23c6a4ce4" providerId="ADAL" clId="{3919EB01-E1D4-4C12-B824-E89DAB038446}" dt="2024-01-23T20:52:12.337" v="846" actId="21"/>
          <ac:picMkLst>
            <pc:docMk/>
            <pc:sldMk cId="3225485391" sldId="272"/>
            <ac:picMk id="8" creationId="{408033FD-1D01-3CF1-9A5F-B0A9B264151A}"/>
          </ac:picMkLst>
        </pc:picChg>
        <pc:picChg chg="add del mod">
          <ac:chgData name="Peggy O'Kane" userId="3cfd6425-f3da-4f85-ae00-15e23c6a4ce4" providerId="ADAL" clId="{3919EB01-E1D4-4C12-B824-E89DAB038446}" dt="2024-01-23T20:43:03.342" v="543" actId="21"/>
          <ac:picMkLst>
            <pc:docMk/>
            <pc:sldMk cId="3225485391" sldId="272"/>
            <ac:picMk id="12" creationId="{0D5A2A6C-B613-FDC5-9226-2CB587551FB9}"/>
          </ac:picMkLst>
        </pc:picChg>
        <pc:picChg chg="add mod">
          <ac:chgData name="Peggy O'Kane" userId="3cfd6425-f3da-4f85-ae00-15e23c6a4ce4" providerId="ADAL" clId="{3919EB01-E1D4-4C12-B824-E89DAB038446}" dt="2024-01-23T20:55:50.529" v="1115" actId="962"/>
          <ac:picMkLst>
            <pc:docMk/>
            <pc:sldMk cId="3225485391" sldId="272"/>
            <ac:picMk id="14" creationId="{0D11F796-343A-B70E-9623-8C5EFA1096F4}"/>
          </ac:picMkLst>
        </pc:picChg>
        <pc:picChg chg="add mod">
          <ac:chgData name="Peggy O'Kane" userId="3cfd6425-f3da-4f85-ae00-15e23c6a4ce4" providerId="ADAL" clId="{3919EB01-E1D4-4C12-B824-E89DAB038446}" dt="2024-01-23T20:56:06.954" v="1179" actId="962"/>
          <ac:picMkLst>
            <pc:docMk/>
            <pc:sldMk cId="3225485391" sldId="272"/>
            <ac:picMk id="16" creationId="{1D202857-898B-962D-D49B-D14EF537E4AD}"/>
          </ac:picMkLst>
        </pc:picChg>
        <pc:picChg chg="add mod">
          <ac:chgData name="Peggy O'Kane" userId="3cfd6425-f3da-4f85-ae00-15e23c6a4ce4" providerId="ADAL" clId="{3919EB01-E1D4-4C12-B824-E89DAB038446}" dt="2024-01-23T20:55:34.538" v="1053" actId="962"/>
          <ac:picMkLst>
            <pc:docMk/>
            <pc:sldMk cId="3225485391" sldId="272"/>
            <ac:picMk id="21" creationId="{43F6E2D7-0376-9E27-F27C-217D5AFC00AF}"/>
          </ac:picMkLst>
        </pc:picChg>
        <pc:picChg chg="add mod">
          <ac:chgData name="Peggy O'Kane" userId="3cfd6425-f3da-4f85-ae00-15e23c6a4ce4" providerId="ADAL" clId="{3919EB01-E1D4-4C12-B824-E89DAB038446}" dt="2024-01-23T20:56:36.228" v="1323" actId="962"/>
          <ac:picMkLst>
            <pc:docMk/>
            <pc:sldMk cId="3225485391" sldId="272"/>
            <ac:picMk id="23" creationId="{BD133715-A9A9-7D07-1CFC-BBC525660526}"/>
          </ac:picMkLst>
        </pc:picChg>
        <pc:picChg chg="add del mod">
          <ac:chgData name="Peggy O'Kane" userId="3cfd6425-f3da-4f85-ae00-15e23c6a4ce4" providerId="ADAL" clId="{3919EB01-E1D4-4C12-B824-E89DAB038446}" dt="2024-01-27T20:10:17.498" v="1741"/>
          <ac:picMkLst>
            <pc:docMk/>
            <pc:sldMk cId="3225485391" sldId="272"/>
            <ac:picMk id="27" creationId="{D54ED8AE-EA12-3396-C9B5-340E0940026B}"/>
          </ac:picMkLst>
        </pc:picChg>
      </pc:sldChg>
      <pc:sldChg chg="addSp delSp modSp new mod modTransition modAnim">
        <pc:chgData name="Peggy O'Kane" userId="3cfd6425-f3da-4f85-ae00-15e23c6a4ce4" providerId="ADAL" clId="{3919EB01-E1D4-4C12-B824-E89DAB038446}" dt="2024-01-27T20:10:17.498" v="1741"/>
        <pc:sldMkLst>
          <pc:docMk/>
          <pc:sldMk cId="2311584139" sldId="273"/>
        </pc:sldMkLst>
        <pc:spChg chg="add mod">
          <ac:chgData name="Peggy O'Kane" userId="3cfd6425-f3da-4f85-ae00-15e23c6a4ce4" providerId="ADAL" clId="{3919EB01-E1D4-4C12-B824-E89DAB038446}" dt="2024-01-23T21:32:13.383" v="1388" actId="20577"/>
          <ac:spMkLst>
            <pc:docMk/>
            <pc:sldMk cId="2311584139" sldId="273"/>
            <ac:spMk id="2" creationId="{4C6C996E-91C7-42F0-5667-9854880C649D}"/>
          </ac:spMkLst>
        </pc:spChg>
        <pc:spChg chg="add mod">
          <ac:chgData name="Peggy O'Kane" userId="3cfd6425-f3da-4f85-ae00-15e23c6a4ce4" providerId="ADAL" clId="{3919EB01-E1D4-4C12-B824-E89DAB038446}" dt="2024-01-23T21:33:49.556" v="1595" actId="1076"/>
          <ac:spMkLst>
            <pc:docMk/>
            <pc:sldMk cId="2311584139" sldId="273"/>
            <ac:spMk id="3" creationId="{CC5BF66C-55EA-C36D-E64C-3679E076CD10}"/>
          </ac:spMkLst>
        </pc:spChg>
        <pc:picChg chg="add mod">
          <ac:chgData name="Peggy O'Kane" userId="3cfd6425-f3da-4f85-ae00-15e23c6a4ce4" providerId="ADAL" clId="{3919EB01-E1D4-4C12-B824-E89DAB038446}" dt="2024-01-23T21:34:41.842" v="1727" actId="962"/>
          <ac:picMkLst>
            <pc:docMk/>
            <pc:sldMk cId="2311584139" sldId="273"/>
            <ac:picMk id="5" creationId="{74721C66-BEE5-DC01-F61B-7D159D599DFC}"/>
          </ac:picMkLst>
        </pc:picChg>
        <pc:picChg chg="add mod">
          <ac:chgData name="Peggy O'Kane" userId="3cfd6425-f3da-4f85-ae00-15e23c6a4ce4" providerId="ADAL" clId="{3919EB01-E1D4-4C12-B824-E89DAB038446}" dt="2024-01-23T21:35:04.667" v="1731" actId="1076"/>
          <ac:picMkLst>
            <pc:docMk/>
            <pc:sldMk cId="2311584139" sldId="273"/>
            <ac:picMk id="7" creationId="{18EBC7D6-C723-4199-4799-B2265F6F8AEE}"/>
          </ac:picMkLst>
        </pc:picChg>
        <pc:picChg chg="add del mod">
          <ac:chgData name="Peggy O'Kane" userId="3cfd6425-f3da-4f85-ae00-15e23c6a4ce4" providerId="ADAL" clId="{3919EB01-E1D4-4C12-B824-E89DAB038446}" dt="2024-01-27T20:10:17.498" v="1741"/>
          <ac:picMkLst>
            <pc:docMk/>
            <pc:sldMk cId="2311584139" sldId="273"/>
            <ac:picMk id="10" creationId="{AF12DFFC-CABD-859A-8D5A-A9F9CEA767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37416-BCA5-46D5-8976-5399F05BFECF}"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C473D-99A5-43A8-B2BB-C3615E556448}" type="slidenum">
              <a:rPr lang="en-US" smtClean="0"/>
              <a:t>‹#›</a:t>
            </a:fld>
            <a:endParaRPr lang="en-US"/>
          </a:p>
        </p:txBody>
      </p:sp>
    </p:spTree>
    <p:extLst>
      <p:ext uri="{BB962C8B-B14F-4D97-AF65-F5344CB8AC3E}">
        <p14:creationId xmlns:p14="http://schemas.microsoft.com/office/powerpoint/2010/main" val="93573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to sign up after presentation</a:t>
            </a:r>
          </a:p>
        </p:txBody>
      </p:sp>
      <p:sp>
        <p:nvSpPr>
          <p:cNvPr id="4" name="Slide Number Placeholder 3"/>
          <p:cNvSpPr>
            <a:spLocks noGrp="1"/>
          </p:cNvSpPr>
          <p:nvPr>
            <p:ph type="sldNum" sz="quarter" idx="5"/>
          </p:nvPr>
        </p:nvSpPr>
        <p:spPr/>
        <p:txBody>
          <a:bodyPr/>
          <a:lstStyle/>
          <a:p>
            <a:fld id="{09AC473D-99A5-43A8-B2BB-C3615E556448}" type="slidenum">
              <a:rPr lang="en-US" smtClean="0"/>
              <a:t>2</a:t>
            </a:fld>
            <a:endParaRPr lang="en-US"/>
          </a:p>
        </p:txBody>
      </p:sp>
    </p:spTree>
    <p:extLst>
      <p:ext uri="{BB962C8B-B14F-4D97-AF65-F5344CB8AC3E}">
        <p14:creationId xmlns:p14="http://schemas.microsoft.com/office/powerpoint/2010/main" val="421157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FC9B761-0E0C-46EF-9643-85949D062B0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63BA-57A4-4B16-B658-C8525EC0A9D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58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9B761-0E0C-46EF-9643-85949D062B0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110221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9B761-0E0C-46EF-9643-85949D062B0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63BA-57A4-4B16-B658-C8525EC0A9D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7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9B761-0E0C-46EF-9643-85949D062B0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402165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9B761-0E0C-46EF-9643-85949D062B02}"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F63BA-57A4-4B16-B658-C8525EC0A9D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9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9B761-0E0C-46EF-9643-85949D062B0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15685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9B761-0E0C-46EF-9643-85949D062B02}"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38997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9B761-0E0C-46EF-9643-85949D062B02}"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45485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9B761-0E0C-46EF-9643-85949D062B02}"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165695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9B761-0E0C-46EF-9643-85949D062B0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63BA-57A4-4B16-B658-C8525EC0A9D2}" type="slidenum">
              <a:rPr lang="en-US" smtClean="0"/>
              <a:t>‹#›</a:t>
            </a:fld>
            <a:endParaRPr lang="en-US"/>
          </a:p>
        </p:txBody>
      </p:sp>
    </p:spTree>
    <p:extLst>
      <p:ext uri="{BB962C8B-B14F-4D97-AF65-F5344CB8AC3E}">
        <p14:creationId xmlns:p14="http://schemas.microsoft.com/office/powerpoint/2010/main" val="78404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9B761-0E0C-46EF-9643-85949D062B02}"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F63BA-57A4-4B16-B658-C8525EC0A9D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30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C9B761-0E0C-46EF-9643-85949D062B02}" type="datetimeFigureOut">
              <a:rPr lang="en-US" smtClean="0"/>
              <a:t>1/23/2024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EF63BA-57A4-4B16-B658-C8525EC0A9D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4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owell.biblionix.com/catalo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13F-3AB4-9F20-72BA-5B9E26AF263A}"/>
              </a:ext>
            </a:extLst>
          </p:cNvPr>
          <p:cNvSpPr>
            <a:spLocks noGrp="1"/>
          </p:cNvSpPr>
          <p:nvPr>
            <p:ph type="ctrTitle"/>
          </p:nvPr>
        </p:nvSpPr>
        <p:spPr/>
        <p:txBody>
          <a:bodyPr/>
          <a:lstStyle/>
          <a:p>
            <a:r>
              <a:rPr lang="en-US" dirty="0"/>
              <a:t>Maggie Osgood</a:t>
            </a:r>
            <a:br>
              <a:rPr lang="en-US" dirty="0"/>
            </a:br>
            <a:r>
              <a:rPr lang="en-US" dirty="0"/>
              <a:t>Library</a:t>
            </a:r>
          </a:p>
        </p:txBody>
      </p:sp>
      <p:sp>
        <p:nvSpPr>
          <p:cNvPr id="3" name="Subtitle 2">
            <a:extLst>
              <a:ext uri="{FF2B5EF4-FFF2-40B4-BE49-F238E27FC236}">
                <a16:creationId xmlns:a16="http://schemas.microsoft.com/office/drawing/2014/main" id="{A0F52821-9A00-200D-0954-C0F6CFC64671}"/>
              </a:ext>
            </a:extLst>
          </p:cNvPr>
          <p:cNvSpPr>
            <a:spLocks noGrp="1"/>
          </p:cNvSpPr>
          <p:nvPr>
            <p:ph type="subTitle" idx="1"/>
          </p:nvPr>
        </p:nvSpPr>
        <p:spPr/>
        <p:txBody>
          <a:bodyPr/>
          <a:lstStyle/>
          <a:p>
            <a:r>
              <a:rPr lang="en-US" dirty="0"/>
              <a:t>Using the Library Catalog</a:t>
            </a:r>
          </a:p>
          <a:p>
            <a:r>
              <a:rPr lang="en-US" dirty="0"/>
              <a:t>January 2024</a:t>
            </a:r>
          </a:p>
          <a:p>
            <a:r>
              <a:rPr lang="en-US" dirty="0"/>
              <a:t>Peggy O’Kane</a:t>
            </a:r>
          </a:p>
        </p:txBody>
      </p:sp>
    </p:spTree>
    <p:extLst>
      <p:ext uri="{BB962C8B-B14F-4D97-AF65-F5344CB8AC3E}">
        <p14:creationId xmlns:p14="http://schemas.microsoft.com/office/powerpoint/2010/main" val="34450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2FB4ECD-1291-2F2B-6CF0-F7FA646C6621}"/>
              </a:ext>
            </a:extLst>
          </p:cNvPr>
          <p:cNvSpPr>
            <a:spLocks noGrp="1"/>
          </p:cNvSpPr>
          <p:nvPr>
            <p:ph type="title"/>
          </p:nvPr>
        </p:nvSpPr>
        <p:spPr>
          <a:xfrm>
            <a:off x="457200" y="4960137"/>
            <a:ext cx="3481754" cy="1463040"/>
          </a:xfrm>
        </p:spPr>
        <p:txBody>
          <a:bodyPr vert="horz" lIns="91440" tIns="45720" rIns="91440" bIns="45720" rtlCol="0" anchor="ctr">
            <a:normAutofit/>
          </a:bodyPr>
          <a:lstStyle/>
          <a:p>
            <a:r>
              <a:rPr lang="en-US" kern="1200" cap="all" spc="200" baseline="0" dirty="0">
                <a:solidFill>
                  <a:srgbClr val="FFFFFF"/>
                </a:solidFill>
                <a:latin typeface="+mj-lt"/>
                <a:ea typeface="+mj-ea"/>
                <a:cs typeface="+mj-cs"/>
              </a:rPr>
              <a:t>Get a Library card!</a:t>
            </a:r>
          </a:p>
        </p:txBody>
      </p:sp>
      <p:pic>
        <p:nvPicPr>
          <p:cNvPr id="5" name="Picture 4" descr="A Charlie Brown comic strip">
            <a:extLst>
              <a:ext uri="{FF2B5EF4-FFF2-40B4-BE49-F238E27FC236}">
                <a16:creationId xmlns:a16="http://schemas.microsoft.com/office/drawing/2014/main" id="{26A1C628-7665-183C-1225-2967ED5A9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820" y="640080"/>
            <a:ext cx="7790556" cy="3306457"/>
          </a:xfrm>
          <a:prstGeom prst="rect">
            <a:avLst/>
          </a:prstGeom>
        </p:spPr>
      </p:pic>
      <p:cxnSp>
        <p:nvCxnSpPr>
          <p:cNvPr id="21" name="Straight Connector 20">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4A51DCD-92FA-C577-9DD9-6E80D4098E85}"/>
              </a:ext>
            </a:extLst>
          </p:cNvPr>
          <p:cNvSpPr txBox="1"/>
          <p:nvPr/>
        </p:nvSpPr>
        <p:spPr>
          <a:xfrm>
            <a:off x="5613009" y="4960137"/>
            <a:ext cx="4867422" cy="1200329"/>
          </a:xfrm>
          <a:prstGeom prst="rect">
            <a:avLst/>
          </a:prstGeom>
          <a:noFill/>
        </p:spPr>
        <p:txBody>
          <a:bodyPr wrap="square" rtlCol="0">
            <a:spAutoFit/>
          </a:bodyPr>
          <a:lstStyle/>
          <a:p>
            <a:r>
              <a:rPr lang="en-US" dirty="0"/>
              <a:t>Visit the library to sign up for a library card. </a:t>
            </a:r>
          </a:p>
          <a:p>
            <a:r>
              <a:rPr lang="en-US" dirty="0"/>
              <a:t>We provide cards to anyone who asks.</a:t>
            </a:r>
          </a:p>
          <a:p>
            <a:r>
              <a:rPr lang="en-US" dirty="0"/>
              <a:t>Please bring identification such as a drivers license with you.</a:t>
            </a:r>
          </a:p>
        </p:txBody>
      </p:sp>
    </p:spTree>
    <p:extLst>
      <p:ext uri="{BB962C8B-B14F-4D97-AF65-F5344CB8AC3E}">
        <p14:creationId xmlns:p14="http://schemas.microsoft.com/office/powerpoint/2010/main" val="38909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A8F6-53F0-AC71-2CF0-9B979F6A2988}"/>
              </a:ext>
            </a:extLst>
          </p:cNvPr>
          <p:cNvSpPr>
            <a:spLocks noGrp="1"/>
          </p:cNvSpPr>
          <p:nvPr>
            <p:ph type="title"/>
          </p:nvPr>
        </p:nvSpPr>
        <p:spPr/>
        <p:txBody>
          <a:bodyPr>
            <a:normAutofit fontScale="90000"/>
          </a:bodyPr>
          <a:lstStyle/>
          <a:p>
            <a:br>
              <a:rPr lang="en-US" dirty="0"/>
            </a:br>
            <a:r>
              <a:rPr lang="en-US" dirty="0"/>
              <a:t>the Maggie Osgood Library Catalog</a:t>
            </a:r>
            <a:br>
              <a:rPr lang="en-US" dirty="0"/>
            </a:br>
            <a:r>
              <a:rPr lang="en-US" dirty="0">
                <a:hlinkClick r:id="rId2"/>
              </a:rPr>
              <a:t>https://lowell.biblionix.com/catalog</a:t>
            </a:r>
            <a:br>
              <a:rPr lang="en-US" dirty="0"/>
            </a:br>
            <a:endParaRPr lang="en-US" dirty="0"/>
          </a:p>
        </p:txBody>
      </p:sp>
      <p:pic>
        <p:nvPicPr>
          <p:cNvPr id="5" name="Content Placeholder 4" descr="A screenshot of the Maggie Osgood Library catalog.">
            <a:extLst>
              <a:ext uri="{FF2B5EF4-FFF2-40B4-BE49-F238E27FC236}">
                <a16:creationId xmlns:a16="http://schemas.microsoft.com/office/drawing/2014/main" id="{2A7F20A6-120C-D8FA-F5BE-7B66EC1083F1}"/>
              </a:ext>
            </a:extLst>
          </p:cNvPr>
          <p:cNvPicPr>
            <a:picLocks noGrp="1" noChangeAspect="1"/>
          </p:cNvPicPr>
          <p:nvPr>
            <p:ph idx="1"/>
          </p:nvPr>
        </p:nvPicPr>
        <p:blipFill>
          <a:blip r:embed="rId3"/>
          <a:stretch>
            <a:fillRect/>
          </a:stretch>
        </p:blipFill>
        <p:spPr>
          <a:xfrm>
            <a:off x="2306567" y="2286000"/>
            <a:ext cx="7155003" cy="4022725"/>
          </a:xfrm>
          <a:prstGeom prst="rect">
            <a:avLst/>
          </a:prstGeom>
        </p:spPr>
      </p:pic>
    </p:spTree>
    <p:extLst>
      <p:ext uri="{BB962C8B-B14F-4D97-AF65-F5344CB8AC3E}">
        <p14:creationId xmlns:p14="http://schemas.microsoft.com/office/powerpoint/2010/main" val="382610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the Maggie Osgood Library catalog login process">
            <a:extLst>
              <a:ext uri="{FF2B5EF4-FFF2-40B4-BE49-F238E27FC236}">
                <a16:creationId xmlns:a16="http://schemas.microsoft.com/office/drawing/2014/main" id="{28C70782-64D1-3E8D-1CEB-B438655D33EE}"/>
              </a:ext>
            </a:extLst>
          </p:cNvPr>
          <p:cNvPicPr>
            <a:picLocks noChangeAspect="1"/>
          </p:cNvPicPr>
          <p:nvPr/>
        </p:nvPicPr>
        <p:blipFill>
          <a:blip r:embed="rId2"/>
          <a:stretch>
            <a:fillRect/>
          </a:stretch>
        </p:blipFill>
        <p:spPr>
          <a:xfrm>
            <a:off x="2453435" y="2166761"/>
            <a:ext cx="5924121" cy="3277436"/>
          </a:xfrm>
          <a:prstGeom prst="rect">
            <a:avLst/>
          </a:prstGeom>
        </p:spPr>
      </p:pic>
      <p:sp>
        <p:nvSpPr>
          <p:cNvPr id="6" name="TextBox 5">
            <a:extLst>
              <a:ext uri="{FF2B5EF4-FFF2-40B4-BE49-F238E27FC236}">
                <a16:creationId xmlns:a16="http://schemas.microsoft.com/office/drawing/2014/main" id="{AEFF03C1-1064-87E1-35CD-B035B40ACCF2}"/>
              </a:ext>
            </a:extLst>
          </p:cNvPr>
          <p:cNvSpPr txBox="1"/>
          <p:nvPr/>
        </p:nvSpPr>
        <p:spPr>
          <a:xfrm>
            <a:off x="1702191" y="647114"/>
            <a:ext cx="7666892" cy="923330"/>
          </a:xfrm>
          <a:prstGeom prst="rect">
            <a:avLst/>
          </a:prstGeom>
          <a:noFill/>
        </p:spPr>
        <p:txBody>
          <a:bodyPr wrap="square" rtlCol="0">
            <a:spAutoFit/>
          </a:bodyPr>
          <a:lstStyle/>
          <a:p>
            <a:r>
              <a:rPr lang="en-US" dirty="0"/>
              <a:t>Log in to your account. The login box is in the upper right-hand corner.</a:t>
            </a:r>
          </a:p>
          <a:p>
            <a:r>
              <a:rPr lang="en-US" dirty="0"/>
              <a:t>Enter the last 6 digits of your library card number.</a:t>
            </a:r>
          </a:p>
          <a:p>
            <a:r>
              <a:rPr lang="en-US" dirty="0"/>
              <a:t>We do not use passwords.</a:t>
            </a:r>
          </a:p>
        </p:txBody>
      </p:sp>
    </p:spTree>
    <p:extLst>
      <p:ext uri="{BB962C8B-B14F-4D97-AF65-F5344CB8AC3E}">
        <p14:creationId xmlns:p14="http://schemas.microsoft.com/office/powerpoint/2010/main" val="252907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DBA71-6614-B07C-C4F6-226FF80F3648}"/>
              </a:ext>
            </a:extLst>
          </p:cNvPr>
          <p:cNvPicPr>
            <a:picLocks noChangeAspect="1"/>
          </p:cNvPicPr>
          <p:nvPr/>
        </p:nvPicPr>
        <p:blipFill>
          <a:blip r:embed="rId2"/>
          <a:stretch>
            <a:fillRect/>
          </a:stretch>
        </p:blipFill>
        <p:spPr>
          <a:xfrm>
            <a:off x="3150706" y="1349716"/>
            <a:ext cx="5496692" cy="1190791"/>
          </a:xfrm>
          <a:prstGeom prst="rect">
            <a:avLst/>
          </a:prstGeom>
        </p:spPr>
      </p:pic>
      <p:sp>
        <p:nvSpPr>
          <p:cNvPr id="4" name="TextBox 3" descr="Screen shot of the Maggie Osgood Library catalog basic search ">
            <a:extLst>
              <a:ext uri="{FF2B5EF4-FFF2-40B4-BE49-F238E27FC236}">
                <a16:creationId xmlns:a16="http://schemas.microsoft.com/office/drawing/2014/main" id="{8B508B86-F432-6B1A-DDEF-300D9A6D6079}"/>
              </a:ext>
            </a:extLst>
          </p:cNvPr>
          <p:cNvSpPr txBox="1"/>
          <p:nvPr/>
        </p:nvSpPr>
        <p:spPr>
          <a:xfrm>
            <a:off x="1505242" y="703385"/>
            <a:ext cx="9833317" cy="3139321"/>
          </a:xfrm>
          <a:prstGeom prst="rect">
            <a:avLst/>
          </a:prstGeom>
          <a:noFill/>
        </p:spPr>
        <p:txBody>
          <a:bodyPr wrap="square" rtlCol="0">
            <a:spAutoFit/>
          </a:bodyPr>
          <a:lstStyle/>
          <a:p>
            <a:r>
              <a:rPr lang="en-US" dirty="0"/>
              <a:t>Searching the catalog.</a:t>
            </a:r>
          </a:p>
          <a:p>
            <a:pPr marL="285750" indent="-285750">
              <a:buFont typeface="Arial" panose="020B0604020202020204" pitchFamily="34" charset="0"/>
              <a:buChar char="•"/>
            </a:pPr>
            <a:r>
              <a:rPr lang="en-US" dirty="0"/>
              <a:t>A basic search will look for the word(s) in all the text fields including title, author, subject and notes.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limit your search to Title, Author or Subject in the drop-down box.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2" name="Picture 11" descr="Screen shot of a keyword search for dogs">
            <a:extLst>
              <a:ext uri="{FF2B5EF4-FFF2-40B4-BE49-F238E27FC236}">
                <a16:creationId xmlns:a16="http://schemas.microsoft.com/office/drawing/2014/main" id="{7056B873-A087-4F8F-CF90-FD4D3B97B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71" y="2961744"/>
            <a:ext cx="3739857" cy="2256211"/>
          </a:xfrm>
          <a:prstGeom prst="rect">
            <a:avLst/>
          </a:prstGeom>
        </p:spPr>
      </p:pic>
      <p:pic>
        <p:nvPicPr>
          <p:cNvPr id="14" name="Picture 13" descr="A screenshot of a title starts with search">
            <a:extLst>
              <a:ext uri="{FF2B5EF4-FFF2-40B4-BE49-F238E27FC236}">
                <a16:creationId xmlns:a16="http://schemas.microsoft.com/office/drawing/2014/main" id="{0C4330E8-1120-8852-8754-0AF1BC1F5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383" y="3265499"/>
            <a:ext cx="4265454" cy="2373693"/>
          </a:xfrm>
          <a:prstGeom prst="rect">
            <a:avLst/>
          </a:prstGeom>
        </p:spPr>
      </p:pic>
      <p:pic>
        <p:nvPicPr>
          <p:cNvPr id="16" name="Picture 15" descr="A screenshot of a search for a word anywhere in the title.">
            <a:extLst>
              <a:ext uri="{FF2B5EF4-FFF2-40B4-BE49-F238E27FC236}">
                <a16:creationId xmlns:a16="http://schemas.microsoft.com/office/drawing/2014/main" id="{651BEF50-F728-F4F5-6532-F4D838E5F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242" y="3601304"/>
            <a:ext cx="4502118" cy="2332987"/>
          </a:xfrm>
          <a:prstGeom prst="rect">
            <a:avLst/>
          </a:prstGeom>
        </p:spPr>
      </p:pic>
      <p:pic>
        <p:nvPicPr>
          <p:cNvPr id="18" name="Picture 17" descr="A screenshot of a subject search">
            <a:extLst>
              <a:ext uri="{FF2B5EF4-FFF2-40B4-BE49-F238E27FC236}">
                <a16:creationId xmlns:a16="http://schemas.microsoft.com/office/drawing/2014/main" id="{099027C4-712B-4946-1E95-A9E7953AA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0517" y="4079630"/>
            <a:ext cx="4293216" cy="2490615"/>
          </a:xfrm>
          <a:prstGeom prst="rect">
            <a:avLst/>
          </a:prstGeom>
        </p:spPr>
      </p:pic>
    </p:spTree>
    <p:extLst>
      <p:ext uri="{BB962C8B-B14F-4D97-AF65-F5344CB8AC3E}">
        <p14:creationId xmlns:p14="http://schemas.microsoft.com/office/powerpoint/2010/main" val="46651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he Maggie Osgood Library catalog advanced search options.">
            <a:extLst>
              <a:ext uri="{FF2B5EF4-FFF2-40B4-BE49-F238E27FC236}">
                <a16:creationId xmlns:a16="http://schemas.microsoft.com/office/drawing/2014/main" id="{D0295018-C941-602D-91B7-08FDF3B2C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 y="1097943"/>
            <a:ext cx="12184175" cy="3086531"/>
          </a:xfrm>
          <a:prstGeom prst="rect">
            <a:avLst/>
          </a:prstGeom>
        </p:spPr>
      </p:pic>
      <p:sp>
        <p:nvSpPr>
          <p:cNvPr id="4" name="TextBox 3">
            <a:extLst>
              <a:ext uri="{FF2B5EF4-FFF2-40B4-BE49-F238E27FC236}">
                <a16:creationId xmlns:a16="http://schemas.microsoft.com/office/drawing/2014/main" id="{F85AE325-6595-0447-0115-6E4471781E92}"/>
              </a:ext>
            </a:extLst>
          </p:cNvPr>
          <p:cNvSpPr txBox="1"/>
          <p:nvPr/>
        </p:nvSpPr>
        <p:spPr>
          <a:xfrm>
            <a:off x="2447778" y="196948"/>
            <a:ext cx="6231988" cy="369332"/>
          </a:xfrm>
          <a:prstGeom prst="rect">
            <a:avLst/>
          </a:prstGeom>
          <a:noFill/>
        </p:spPr>
        <p:txBody>
          <a:bodyPr wrap="square" rtlCol="0">
            <a:spAutoFit/>
          </a:bodyPr>
          <a:lstStyle/>
          <a:p>
            <a:pPr algn="ctr"/>
            <a:r>
              <a:rPr lang="en-US" dirty="0"/>
              <a:t>Advanced Searching</a:t>
            </a:r>
          </a:p>
        </p:txBody>
      </p:sp>
      <p:sp>
        <p:nvSpPr>
          <p:cNvPr id="8" name="TextBox 7">
            <a:extLst>
              <a:ext uri="{FF2B5EF4-FFF2-40B4-BE49-F238E27FC236}">
                <a16:creationId xmlns:a16="http://schemas.microsoft.com/office/drawing/2014/main" id="{5214C99E-B64B-71F5-81B2-D27876FFD18F}"/>
              </a:ext>
            </a:extLst>
          </p:cNvPr>
          <p:cNvSpPr txBox="1"/>
          <p:nvPr/>
        </p:nvSpPr>
        <p:spPr>
          <a:xfrm>
            <a:off x="460716" y="4358283"/>
            <a:ext cx="6098344" cy="215373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Keywords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Title starts with phrase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Title contains phrase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Author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Subject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Reviewed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Language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FBAAC0F-13EE-5FBD-C018-8D0DD905397A}"/>
              </a:ext>
            </a:extLst>
          </p:cNvPr>
          <p:cNvSpPr txBox="1"/>
          <p:nvPr/>
        </p:nvSpPr>
        <p:spPr>
          <a:xfrm>
            <a:off x="3189849" y="4358282"/>
            <a:ext cx="6098344" cy="215373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Call # starts with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Medium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Downloadable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Type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Reader age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Accelerated Reader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Lexile Measure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86535AC-52C6-0DCB-3E3C-92DF3063451A}"/>
              </a:ext>
            </a:extLst>
          </p:cNvPr>
          <p:cNvSpPr txBox="1"/>
          <p:nvPr/>
        </p:nvSpPr>
        <p:spPr>
          <a:xfrm>
            <a:off x="7498080" y="4586068"/>
            <a:ext cx="3080825" cy="1200329"/>
          </a:xfrm>
          <a:prstGeom prst="rect">
            <a:avLst/>
          </a:prstGeom>
          <a:noFill/>
        </p:spPr>
        <p:txBody>
          <a:bodyPr wrap="square" rtlCol="0">
            <a:spAutoFit/>
          </a:bodyPr>
          <a:lstStyle/>
          <a:p>
            <a:r>
              <a:rPr lang="en-US" dirty="0"/>
              <a:t>In Advanced Search you can combine details. This type of searching retrieves fewer items but more accurate ones.</a:t>
            </a:r>
          </a:p>
        </p:txBody>
      </p:sp>
    </p:spTree>
    <p:extLst>
      <p:ext uri="{BB962C8B-B14F-4D97-AF65-F5344CB8AC3E}">
        <p14:creationId xmlns:p14="http://schemas.microsoft.com/office/powerpoint/2010/main" val="415923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Maggie Osgood Library catalog series search.">
            <a:extLst>
              <a:ext uri="{FF2B5EF4-FFF2-40B4-BE49-F238E27FC236}">
                <a16:creationId xmlns:a16="http://schemas.microsoft.com/office/drawing/2014/main" id="{27649E8E-F16D-F2EF-5060-9013DC8F97A5}"/>
              </a:ext>
            </a:extLst>
          </p:cNvPr>
          <p:cNvPicPr>
            <a:picLocks noChangeAspect="1"/>
          </p:cNvPicPr>
          <p:nvPr/>
        </p:nvPicPr>
        <p:blipFill>
          <a:blip r:embed="rId2"/>
          <a:stretch>
            <a:fillRect/>
          </a:stretch>
        </p:blipFill>
        <p:spPr>
          <a:xfrm>
            <a:off x="98475" y="1357405"/>
            <a:ext cx="11507371" cy="1955267"/>
          </a:xfrm>
          <a:prstGeom prst="rect">
            <a:avLst/>
          </a:prstGeom>
        </p:spPr>
      </p:pic>
      <p:sp>
        <p:nvSpPr>
          <p:cNvPr id="7" name="TextBox 6">
            <a:extLst>
              <a:ext uri="{FF2B5EF4-FFF2-40B4-BE49-F238E27FC236}">
                <a16:creationId xmlns:a16="http://schemas.microsoft.com/office/drawing/2014/main" id="{7F33CFD4-EFB2-C35F-F733-390CE61003D5}"/>
              </a:ext>
            </a:extLst>
          </p:cNvPr>
          <p:cNvSpPr txBox="1"/>
          <p:nvPr/>
        </p:nvSpPr>
        <p:spPr>
          <a:xfrm>
            <a:off x="1237957" y="4614203"/>
            <a:ext cx="9566031" cy="369332"/>
          </a:xfrm>
          <a:prstGeom prst="rect">
            <a:avLst/>
          </a:prstGeom>
          <a:noFill/>
        </p:spPr>
        <p:txBody>
          <a:bodyPr wrap="square" rtlCol="0">
            <a:spAutoFit/>
          </a:bodyPr>
          <a:lstStyle/>
          <a:p>
            <a:r>
              <a:rPr lang="en-US" dirty="0"/>
              <a:t>If you want to see which Wimpy Kids books are available, choose the series search tab.</a:t>
            </a:r>
          </a:p>
        </p:txBody>
      </p:sp>
      <p:sp>
        <p:nvSpPr>
          <p:cNvPr id="2" name="TextBox 1">
            <a:extLst>
              <a:ext uri="{FF2B5EF4-FFF2-40B4-BE49-F238E27FC236}">
                <a16:creationId xmlns:a16="http://schemas.microsoft.com/office/drawing/2014/main" id="{811A86BE-C8FC-ACA2-CDC9-3B9F4D0B7E8A}"/>
              </a:ext>
            </a:extLst>
          </p:cNvPr>
          <p:cNvSpPr txBox="1"/>
          <p:nvPr/>
        </p:nvSpPr>
        <p:spPr>
          <a:xfrm>
            <a:off x="1871003" y="379828"/>
            <a:ext cx="7033846" cy="369332"/>
          </a:xfrm>
          <a:prstGeom prst="rect">
            <a:avLst/>
          </a:prstGeom>
          <a:noFill/>
        </p:spPr>
        <p:txBody>
          <a:bodyPr wrap="square" rtlCol="0">
            <a:spAutoFit/>
          </a:bodyPr>
          <a:lstStyle/>
          <a:p>
            <a:r>
              <a:rPr lang="en-US" dirty="0"/>
              <a:t>Other search options</a:t>
            </a:r>
          </a:p>
        </p:txBody>
      </p:sp>
    </p:spTree>
    <p:extLst>
      <p:ext uri="{BB962C8B-B14F-4D97-AF65-F5344CB8AC3E}">
        <p14:creationId xmlns:p14="http://schemas.microsoft.com/office/powerpoint/2010/main" val="139873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5E20F-2EE3-C2C5-015D-2EC33FD8DD76}"/>
              </a:ext>
            </a:extLst>
          </p:cNvPr>
          <p:cNvSpPr txBox="1"/>
          <p:nvPr/>
        </p:nvSpPr>
        <p:spPr>
          <a:xfrm>
            <a:off x="2082018" y="393895"/>
            <a:ext cx="6865034" cy="646331"/>
          </a:xfrm>
          <a:prstGeom prst="rect">
            <a:avLst/>
          </a:prstGeom>
          <a:noFill/>
        </p:spPr>
        <p:txBody>
          <a:bodyPr wrap="square" rtlCol="0">
            <a:spAutoFit/>
          </a:bodyPr>
          <a:lstStyle/>
          <a:p>
            <a:r>
              <a:rPr lang="en-US" sz="3600" dirty="0"/>
              <a:t>Placing a reserve on a book</a:t>
            </a:r>
          </a:p>
        </p:txBody>
      </p:sp>
      <p:sp>
        <p:nvSpPr>
          <p:cNvPr id="9" name="TextBox 8">
            <a:extLst>
              <a:ext uri="{FF2B5EF4-FFF2-40B4-BE49-F238E27FC236}">
                <a16:creationId xmlns:a16="http://schemas.microsoft.com/office/drawing/2014/main" id="{10329D01-40A2-5BBF-4A4E-8208D2142FC1}"/>
              </a:ext>
            </a:extLst>
          </p:cNvPr>
          <p:cNvSpPr txBox="1"/>
          <p:nvPr/>
        </p:nvSpPr>
        <p:spPr>
          <a:xfrm>
            <a:off x="7765366" y="1223889"/>
            <a:ext cx="2855742" cy="646331"/>
          </a:xfrm>
          <a:prstGeom prst="rect">
            <a:avLst/>
          </a:prstGeom>
          <a:noFill/>
        </p:spPr>
        <p:txBody>
          <a:bodyPr wrap="square" rtlCol="0">
            <a:spAutoFit/>
          </a:bodyPr>
          <a:lstStyle/>
          <a:p>
            <a:r>
              <a:rPr lang="en-US" dirty="0"/>
              <a:t>Items that display in pink are checked out.</a:t>
            </a:r>
          </a:p>
        </p:txBody>
      </p:sp>
      <p:pic>
        <p:nvPicPr>
          <p:cNvPr id="14" name="Picture 13" descr="Screen shot of title details from the maggie Osgood Library">
            <a:extLst>
              <a:ext uri="{FF2B5EF4-FFF2-40B4-BE49-F238E27FC236}">
                <a16:creationId xmlns:a16="http://schemas.microsoft.com/office/drawing/2014/main" id="{0D11F796-343A-B70E-9623-8C5EFA109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99" y="2395983"/>
            <a:ext cx="5383801" cy="1276866"/>
          </a:xfrm>
          <a:prstGeom prst="rect">
            <a:avLst/>
          </a:prstGeom>
        </p:spPr>
      </p:pic>
      <p:pic>
        <p:nvPicPr>
          <p:cNvPr id="16" name="Picture 15" descr="A screenshot of reserve notice from the Maggie Osgood Library">
            <a:extLst>
              <a:ext uri="{FF2B5EF4-FFF2-40B4-BE49-F238E27FC236}">
                <a16:creationId xmlns:a16="http://schemas.microsoft.com/office/drawing/2014/main" id="{1D202857-898B-962D-D49B-D14EF537E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057" y="2827734"/>
            <a:ext cx="5334744" cy="1552792"/>
          </a:xfrm>
          <a:prstGeom prst="rect">
            <a:avLst/>
          </a:prstGeom>
        </p:spPr>
      </p:pic>
      <p:sp>
        <p:nvSpPr>
          <p:cNvPr id="17" name="TextBox 16">
            <a:extLst>
              <a:ext uri="{FF2B5EF4-FFF2-40B4-BE49-F238E27FC236}">
                <a16:creationId xmlns:a16="http://schemas.microsoft.com/office/drawing/2014/main" id="{F5A4F3EB-F7B6-F65C-2208-E0FF158D9A19}"/>
              </a:ext>
            </a:extLst>
          </p:cNvPr>
          <p:cNvSpPr txBox="1"/>
          <p:nvPr/>
        </p:nvSpPr>
        <p:spPr>
          <a:xfrm>
            <a:off x="578250" y="3734195"/>
            <a:ext cx="4171591" cy="646331"/>
          </a:xfrm>
          <a:prstGeom prst="rect">
            <a:avLst/>
          </a:prstGeom>
          <a:noFill/>
        </p:spPr>
        <p:txBody>
          <a:bodyPr wrap="square" rtlCol="0">
            <a:spAutoFit/>
          </a:bodyPr>
          <a:lstStyle/>
          <a:p>
            <a:r>
              <a:rPr lang="en-US" dirty="0"/>
              <a:t>Select the reserve button – If you are not logged in the button will not appear!</a:t>
            </a:r>
          </a:p>
        </p:txBody>
      </p:sp>
      <p:sp>
        <p:nvSpPr>
          <p:cNvPr id="19" name="TextBox 18">
            <a:extLst>
              <a:ext uri="{FF2B5EF4-FFF2-40B4-BE49-F238E27FC236}">
                <a16:creationId xmlns:a16="http://schemas.microsoft.com/office/drawing/2014/main" id="{0418E096-DBDD-5FC2-07FF-315B17DF0DAA}"/>
              </a:ext>
            </a:extLst>
          </p:cNvPr>
          <p:cNvSpPr txBox="1"/>
          <p:nvPr/>
        </p:nvSpPr>
        <p:spPr>
          <a:xfrm>
            <a:off x="7078158" y="4323661"/>
            <a:ext cx="4450700" cy="646331"/>
          </a:xfrm>
          <a:prstGeom prst="rect">
            <a:avLst/>
          </a:prstGeom>
          <a:noFill/>
        </p:spPr>
        <p:txBody>
          <a:bodyPr wrap="square" rtlCol="0">
            <a:spAutoFit/>
          </a:bodyPr>
          <a:lstStyle/>
          <a:p>
            <a:r>
              <a:rPr lang="en-US" dirty="0"/>
              <a:t>A box will pop-up asking how you want to be notified. Phone, text or email.</a:t>
            </a:r>
          </a:p>
        </p:txBody>
      </p:sp>
      <p:pic>
        <p:nvPicPr>
          <p:cNvPr id="21" name="Picture 20" descr="Screen shot of a book list from the Maggie Osgood Library.">
            <a:extLst>
              <a:ext uri="{FF2B5EF4-FFF2-40B4-BE49-F238E27FC236}">
                <a16:creationId xmlns:a16="http://schemas.microsoft.com/office/drawing/2014/main" id="{43F6E2D7-0376-9E27-F27C-217D5AFC0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01" y="1040226"/>
            <a:ext cx="6365273" cy="1067231"/>
          </a:xfrm>
          <a:prstGeom prst="rect">
            <a:avLst/>
          </a:prstGeom>
        </p:spPr>
      </p:pic>
      <p:pic>
        <p:nvPicPr>
          <p:cNvPr id="23" name="Picture 22" descr="Screen shot confirming reserve of a book in the Maggie Osgood Library.">
            <a:extLst>
              <a:ext uri="{FF2B5EF4-FFF2-40B4-BE49-F238E27FC236}">
                <a16:creationId xmlns:a16="http://schemas.microsoft.com/office/drawing/2014/main" id="{BD133715-A9A9-7D07-1CFC-BBC525660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99" y="5298589"/>
            <a:ext cx="7097115" cy="1038370"/>
          </a:xfrm>
          <a:prstGeom prst="rect">
            <a:avLst/>
          </a:prstGeom>
        </p:spPr>
      </p:pic>
      <p:sp>
        <p:nvSpPr>
          <p:cNvPr id="24" name="TextBox 23">
            <a:extLst>
              <a:ext uri="{FF2B5EF4-FFF2-40B4-BE49-F238E27FC236}">
                <a16:creationId xmlns:a16="http://schemas.microsoft.com/office/drawing/2014/main" id="{E3DE20F8-9B31-E635-3C63-9F76A9C9F842}"/>
              </a:ext>
            </a:extLst>
          </p:cNvPr>
          <p:cNvSpPr txBox="1"/>
          <p:nvPr/>
        </p:nvSpPr>
        <p:spPr>
          <a:xfrm>
            <a:off x="8187397" y="5298589"/>
            <a:ext cx="3545058" cy="646331"/>
          </a:xfrm>
          <a:prstGeom prst="rect">
            <a:avLst/>
          </a:prstGeom>
          <a:noFill/>
        </p:spPr>
        <p:txBody>
          <a:bodyPr wrap="square" rtlCol="0">
            <a:spAutoFit/>
          </a:bodyPr>
          <a:lstStyle/>
          <a:p>
            <a:r>
              <a:rPr lang="en-US" dirty="0"/>
              <a:t>A new notice will give details of the reservation.</a:t>
            </a:r>
          </a:p>
        </p:txBody>
      </p:sp>
    </p:spTree>
    <p:extLst>
      <p:ext uri="{BB962C8B-B14F-4D97-AF65-F5344CB8AC3E}">
        <p14:creationId xmlns:p14="http://schemas.microsoft.com/office/powerpoint/2010/main" val="322548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C996E-91C7-42F0-5667-9854880C649D}"/>
              </a:ext>
            </a:extLst>
          </p:cNvPr>
          <p:cNvSpPr txBox="1"/>
          <p:nvPr/>
        </p:nvSpPr>
        <p:spPr>
          <a:xfrm>
            <a:off x="3024554" y="450166"/>
            <a:ext cx="4431323" cy="369332"/>
          </a:xfrm>
          <a:prstGeom prst="rect">
            <a:avLst/>
          </a:prstGeom>
          <a:noFill/>
        </p:spPr>
        <p:txBody>
          <a:bodyPr wrap="square" rtlCol="0">
            <a:spAutoFit/>
          </a:bodyPr>
          <a:lstStyle/>
          <a:p>
            <a:r>
              <a:rPr lang="en-US" dirty="0"/>
              <a:t>Your Library Account</a:t>
            </a:r>
          </a:p>
        </p:txBody>
      </p:sp>
      <p:sp>
        <p:nvSpPr>
          <p:cNvPr id="3" name="TextBox 2">
            <a:extLst>
              <a:ext uri="{FF2B5EF4-FFF2-40B4-BE49-F238E27FC236}">
                <a16:creationId xmlns:a16="http://schemas.microsoft.com/office/drawing/2014/main" id="{CC5BF66C-55EA-C36D-E64C-3679E076CD10}"/>
              </a:ext>
            </a:extLst>
          </p:cNvPr>
          <p:cNvSpPr txBox="1"/>
          <p:nvPr/>
        </p:nvSpPr>
        <p:spPr>
          <a:xfrm>
            <a:off x="1223889" y="1097281"/>
            <a:ext cx="3123028" cy="2031325"/>
          </a:xfrm>
          <a:prstGeom prst="rect">
            <a:avLst/>
          </a:prstGeom>
          <a:noFill/>
        </p:spPr>
        <p:txBody>
          <a:bodyPr wrap="square" rtlCol="0">
            <a:spAutoFit/>
          </a:bodyPr>
          <a:lstStyle/>
          <a:p>
            <a:r>
              <a:rPr lang="en-US" dirty="0"/>
              <a:t>Opening your library account will let you see what you have currently checked out, renew your books, check and update your contact information and see all the items you have ever checked out.</a:t>
            </a:r>
          </a:p>
        </p:txBody>
      </p:sp>
      <p:pic>
        <p:nvPicPr>
          <p:cNvPr id="5" name="Picture 4" descr="A screenshot of basic patron information in the Maggie Osgood Library catalog.">
            <a:extLst>
              <a:ext uri="{FF2B5EF4-FFF2-40B4-BE49-F238E27FC236}">
                <a16:creationId xmlns:a16="http://schemas.microsoft.com/office/drawing/2014/main" id="{74721C66-BEE5-DC01-F61B-7D159D599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917" y="968124"/>
            <a:ext cx="7649643" cy="289600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8EBC7D6-C723-4199-4799-B2265F6F8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0094"/>
            <a:ext cx="12107965" cy="2257740"/>
          </a:xfrm>
          <a:prstGeom prst="rect">
            <a:avLst/>
          </a:prstGeom>
        </p:spPr>
      </p:pic>
    </p:spTree>
    <p:extLst>
      <p:ext uri="{BB962C8B-B14F-4D97-AF65-F5344CB8AC3E}">
        <p14:creationId xmlns:p14="http://schemas.microsoft.com/office/powerpoint/2010/main" val="2311584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6025</TotalTime>
  <Words>317</Words>
  <Application>Microsoft Office PowerPoint</Application>
  <PresentationFormat>Widescreen</PresentationFormat>
  <Paragraphs>48</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Symbol</vt:lpstr>
      <vt:lpstr>Tw Cen MT</vt:lpstr>
      <vt:lpstr>Tw Cen MT Condensed</vt:lpstr>
      <vt:lpstr>Wingdings 3</vt:lpstr>
      <vt:lpstr>Integral</vt:lpstr>
      <vt:lpstr>Maggie Osgood Library</vt:lpstr>
      <vt:lpstr>Get a Library card!</vt:lpstr>
      <vt:lpstr> the Maggie Osgood Library Catalog https://lowell.biblionix.com/catalog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Maggie Osgood Library</dc:title>
  <dc:creator>Peggy O'Kane</dc:creator>
  <cp:lastModifiedBy>Peggy O'Kane</cp:lastModifiedBy>
  <cp:revision>2</cp:revision>
  <dcterms:created xsi:type="dcterms:W3CDTF">2024-01-02T19:07:55Z</dcterms:created>
  <dcterms:modified xsi:type="dcterms:W3CDTF">2024-01-27T20:10:26Z</dcterms:modified>
</cp:coreProperties>
</file>